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52" r:id="rId8"/>
    <p:sldId id="345" r:id="rId9"/>
    <p:sldId id="346" r:id="rId10"/>
    <p:sldId id="349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9</a:t>
            </a:r>
            <a:r>
              <a:rPr lang="zh-CN" altLang="en-US" sz="4232" b="1">
                <a:solidFill>
                  <a:srgbClr val="D60093"/>
                </a:solidFill>
              </a:rPr>
              <a:t>　日月潭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305339"/>
            <a:ext cx="10807700" cy="3215111"/>
            <a:chOff x="692150" y="1305339"/>
            <a:chExt cx="10807700" cy="321511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305339"/>
              <a:ext cx="10807700" cy="29535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整个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zhèng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zhěng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茂盛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shèn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shènɡ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隐约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yǐng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yǐn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潭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tán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tái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倒映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yìn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yìnɡ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中央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yān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yānɡ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60280" y="252047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5803295" y="252047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876578" y="329996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5510590" y="329996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1276047" y="399723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5803295" y="399188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3822475" y="240775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274732" y="238168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991123" y="318724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6496180" y="307865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124848" y="384072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925918" y="387916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565566"/>
            <a:ext cx="10807700" cy="3892720"/>
            <a:chOff x="692150" y="565566"/>
            <a:chExt cx="10807700" cy="389272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围有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一道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的水廊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连接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三座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景色极美。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11856" y="1295495"/>
              <a:ext cx="2257143" cy="152381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88705" y="1295495"/>
              <a:ext cx="1219048" cy="152381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29571" y="1276448"/>
              <a:ext cx="2142857" cy="154285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50723" y="2944000"/>
              <a:ext cx="1238095" cy="1514286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517739" y="1816824"/>
            <a:ext cx="169790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湖   区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195625" y="1816824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外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134767" y="1806365"/>
            <a:ext cx="169790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弯   弯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704282" y="3426115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岛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三、根据要求完成练习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茂盛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环绕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补全词语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画出结构为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AABC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式的词语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请运用上面的一到两个词语写一句话。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203582" y="1170504"/>
            <a:ext cx="165622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灯       光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371237" y="1170504"/>
            <a:ext cx="212109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山 </a:t>
            </a: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           水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608547" y="176715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木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36748" y="175558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山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2150" y="2883824"/>
            <a:ext cx="192873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点点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灯光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2150" y="4203485"/>
            <a:ext cx="1065076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这是一个山清水秀的地方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河水清澈见底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两岸树木茂盛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景色很美。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79308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41815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太阳高照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整个日月潭的美景和周围的建筑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都清晰地展现在眼前。要是下起蒙蒙细雨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日月潭好像披上轻纱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周围的景物一片朦胧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就像童话中的仙境。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这段描写的是日月潭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的景色。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日月潭在雨天是什么样子的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990282" y="320840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499816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要是下起蒙蒙细雨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日月潭好像披上轻纱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周围的景物一片朦胧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就像童话中的仙境。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692150" y="837910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五、阅读诗歌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宝岛台湾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吉方君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572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状似芭蕉貌似岛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阿里山底雾气绕。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572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兰花蝴蝶鱼米乡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日潭月潭岛中宝。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572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你是女娲珍藏的一颗翡翠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你是王母牵挂的一艘小船。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572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阿里山的云彩连着北京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洞庭湖的荷花映红日月潭。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572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那片富饶神奇的土地啊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留下了祖先永恒的思念。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572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一声声含情啼血千回万转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催开的杜鹃花一片又一片。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4572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这就是母亲的牵挂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这就是宝岛台湾。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78307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从诗歌中找出合适的词语填空。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翡翠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杜鹃花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状似芭蕉貌似岛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这一句写出了台湾的样子像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芭蕉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树叶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诗歌中出现的台湾的景物有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阿里山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荷花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日月潭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洞庭湖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03290" y="152698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颗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571033" y="152698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艘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37923" y="152698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片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321368" y="202208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262482" y="321951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736</TotalTime>
  <Words>343</Words>
  <Application>Microsoft Office PowerPoint</Application>
  <PresentationFormat>宽屏</PresentationFormat>
  <Paragraphs>77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2021-07-19T03:09:34Z</dcterms:created>
  <dcterms:modified xsi:type="dcterms:W3CDTF">2025-08-29T02:58:37Z</dcterms:modified>
</cp:coreProperties>
</file>